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F6AD-06E5-4083-9A4C-50122B779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7945-6433-46A1-B40E-3FDDBBB6D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DDFB0-EAFD-49AF-AFEC-8115C86E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58B7-2951-4396-B68D-893079BB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B4684-CA23-48FC-AEC6-5977BD9F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55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31B2-6544-45C0-8CE3-10B6051E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288EA-FCBD-4EC1-9570-B41263F64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07A84-34DB-4359-95A7-A52897BA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4DD6-8E1B-4BF8-88E1-6DC34C69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2F5A6-72C3-42B3-8160-0496502D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862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87E10-B1F3-467D-87B0-C8C05CB9E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28292-790E-4120-8B94-FBA0DBE10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777B-30C9-46D9-BE62-373ECDE9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3AD72-9555-479A-AE93-0DE4C4AF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ADE6-AA3B-4877-8903-AF581272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145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B870-77DF-460C-8185-7400F6C2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1DAC-EF94-44BC-A28C-DF2DC3A7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871C-D0F8-46C1-9E07-ED045030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BC0-DC0D-41C4-8FA4-B19393AE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29D41-AD3E-444F-99F5-23FFA4DA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1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E9D8-02A0-4F48-8418-3DD7DC9F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FCB6B-5E93-4D48-9C67-4843ECF8B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0FE9-08EC-4F3B-AA47-364A2A46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FFAB7-0817-4388-BC12-A6B33830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611B-F449-4C97-8CC9-A33470D3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91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62E8-4113-44F8-AEEA-D6142A29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A20F-5AA6-4D3F-86DE-9E8F8348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D418C-9F0B-4820-A82E-07EFBAEC2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FDD91-45AC-4104-81F2-8017845B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341DB-5BAB-4F6A-BDD4-6D7B3E04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F9868-AA65-46C0-86F7-EAB8DA10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227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81F6-C76B-4E1E-8895-182FA9F5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9CC54-77CE-4B38-A03C-97E0D1E84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48397-B6F3-4DF9-ABE2-7326EC775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4820D-C4EC-42E4-A15E-B75A41F9A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45CC1-A2BA-45AE-8688-15B220BEE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4F5F3-C5FA-4CDB-B4AB-B95C44D4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CE3AF-93E0-4943-9731-DCBE11D3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2C2D9-CEAA-4BAF-8AAA-054DECD0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516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3EC9-A298-4B6A-8DD6-7EFFD5C8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EDF0A-4F7A-4EB7-A3E2-265BDAA0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F3321-C4D1-46E1-8855-119FB7DD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97D20-D684-4222-9BFE-F3B7AA38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010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6D324-EF98-4434-8201-712FFEDA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C0F03-6D32-4A9C-AB6A-BC026D90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AA0E2-0189-4D39-8D6D-CC257C49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06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C193-696E-4CF8-B319-3E352D84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AC78-7239-451A-BFFB-404AFA69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59551-4AE7-42C1-8199-DBFF52F9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A71B4-E4CB-46E4-8DEA-467F49A9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1DDF2-E620-46E2-9375-B278835B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D7F02-E823-4C4B-8FDD-9294A585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221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19DE-1876-45BD-BFA8-0660BA61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790B4-62A0-4213-B0B5-231388C77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68B84-D691-47BB-9F05-73A4177E4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5A13A-E888-4468-99E9-7EA3F463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9ED92-D95B-4B32-98AC-7D81804B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657DA-419C-4E4A-B865-DA5C3F4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80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0F955-D87B-4254-83B5-A60C420A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BE08-24DD-4C3C-8E40-00D50B8F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0FE2C-2FB4-4FAF-B352-89492DC3A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71A4-7832-4B80-B9C5-8A00422BF248}" type="datetimeFigureOut">
              <a:rPr lang="en-MY" smtClean="0"/>
              <a:t>4/1/2023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63842-EA72-4E12-919A-94D053CC9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BAA8-CB2B-45E9-BB8B-EB01952E4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1154-78A7-46F7-A6B5-8463CF17E5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84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101F-7EE4-4C60-824A-B763E5A7E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33" y="1268474"/>
            <a:ext cx="11092542" cy="882060"/>
          </a:xfrm>
        </p:spPr>
        <p:txBody>
          <a:bodyPr>
            <a:normAutofit fontScale="90000"/>
          </a:bodyPr>
          <a:lstStyle/>
          <a:p>
            <a:r>
              <a:rPr lang="en-US" dirty="0"/>
              <a:t>Gambar &amp; Pelan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Premis</a:t>
            </a:r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4BDB9-B09C-4428-A97E-9CD0BB9C4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5010"/>
            <a:ext cx="9144000" cy="30263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/>
              <a:t>		</a:t>
            </a:r>
          </a:p>
          <a:p>
            <a:pPr algn="l"/>
            <a:r>
              <a:rPr lang="en-US" dirty="0"/>
              <a:t>Nama </a:t>
            </a:r>
            <a:r>
              <a:rPr lang="en-US" dirty="0" err="1"/>
              <a:t>Pemohon</a:t>
            </a:r>
            <a:r>
              <a:rPr lang="en-US" dirty="0"/>
              <a:t> 		: </a:t>
            </a:r>
          </a:p>
          <a:p>
            <a:pPr algn="l"/>
            <a:r>
              <a:rPr lang="en-US" dirty="0"/>
              <a:t>Nama Syarikat/</a:t>
            </a:r>
            <a:r>
              <a:rPr lang="en-US" dirty="0" err="1"/>
              <a:t>Pertubuhan</a:t>
            </a:r>
            <a:r>
              <a:rPr lang="en-US" dirty="0"/>
              <a:t> 	:</a:t>
            </a:r>
          </a:p>
          <a:p>
            <a:pPr algn="l"/>
            <a:r>
              <a:rPr lang="en-US" dirty="0"/>
              <a:t>Nama </a:t>
            </a:r>
            <a:r>
              <a:rPr lang="en-US" dirty="0" err="1"/>
              <a:t>Premis</a:t>
            </a:r>
            <a:r>
              <a:rPr lang="en-US" dirty="0"/>
              <a:t> 		: </a:t>
            </a:r>
          </a:p>
          <a:p>
            <a:pPr algn="l"/>
            <a:r>
              <a:rPr lang="en-US" dirty="0"/>
              <a:t>Alamat </a:t>
            </a:r>
            <a:r>
              <a:rPr lang="en-US" dirty="0" err="1"/>
              <a:t>Premis</a:t>
            </a:r>
            <a:r>
              <a:rPr lang="en-US" dirty="0"/>
              <a:t>		:</a:t>
            </a:r>
          </a:p>
          <a:p>
            <a:pPr algn="l"/>
            <a:r>
              <a:rPr lang="en-US" dirty="0"/>
              <a:t>No. </a:t>
            </a:r>
            <a:r>
              <a:rPr lang="en-US" dirty="0" err="1"/>
              <a:t>Premis</a:t>
            </a:r>
            <a:r>
              <a:rPr lang="en-US" dirty="0"/>
              <a:t> 		:</a:t>
            </a:r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858" y="696686"/>
            <a:ext cx="1109254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/>
              <a:t>PERMOHONAN LESEN AKTIVITI MELIBATKAN HAIWAN DI BAWAH AKTA KEBAJIKAN HAIWAN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9057" y="6161314"/>
            <a:ext cx="945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i="1" dirty="0">
                <a:solidFill>
                  <a:srgbClr val="FF0000"/>
                </a:solidFill>
              </a:rPr>
              <a:t>Nota : </a:t>
            </a:r>
            <a:r>
              <a:rPr lang="en-MY" b="1" i="1" dirty="0" err="1">
                <a:solidFill>
                  <a:srgbClr val="FF0000"/>
                </a:solidFill>
              </a:rPr>
              <a:t>Sila</a:t>
            </a:r>
            <a:r>
              <a:rPr lang="en-MY" b="1" i="1" dirty="0">
                <a:solidFill>
                  <a:srgbClr val="FF0000"/>
                </a:solidFill>
              </a:rPr>
              <a:t> </a:t>
            </a:r>
            <a:r>
              <a:rPr lang="en-MY" b="1" i="1" dirty="0" err="1">
                <a:solidFill>
                  <a:srgbClr val="FF0000"/>
                </a:solidFill>
              </a:rPr>
              <a:t>simpan</a:t>
            </a:r>
            <a:r>
              <a:rPr lang="en-MY" b="1" i="1" dirty="0">
                <a:solidFill>
                  <a:srgbClr val="FF0000"/>
                </a:solidFill>
              </a:rPr>
              <a:t> file </a:t>
            </a:r>
            <a:r>
              <a:rPr lang="en-MY" b="1" i="1" dirty="0" err="1">
                <a:solidFill>
                  <a:srgbClr val="FF0000"/>
                </a:solidFill>
              </a:rPr>
              <a:t>dalam</a:t>
            </a:r>
            <a:r>
              <a:rPr lang="en-MY" b="1" i="1" dirty="0">
                <a:solidFill>
                  <a:srgbClr val="FF0000"/>
                </a:solidFill>
              </a:rPr>
              <a:t> format 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1EE9A-4223-41EC-8A42-9537E29D426A}"/>
              </a:ext>
            </a:extLst>
          </p:cNvPr>
          <p:cNvSpPr txBox="1"/>
          <p:nvPr/>
        </p:nvSpPr>
        <p:spPr>
          <a:xfrm>
            <a:off x="1489528" y="2319606"/>
            <a:ext cx="917847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2400" dirty="0" err="1"/>
              <a:t>Aktiviti</a:t>
            </a:r>
            <a:r>
              <a:rPr lang="en-MY" sz="2400" dirty="0"/>
              <a:t> :</a:t>
            </a:r>
          </a:p>
          <a:p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76123-B4EE-4A3E-A5A2-65D907501F47}"/>
              </a:ext>
            </a:extLst>
          </p:cNvPr>
          <p:cNvSpPr txBox="1"/>
          <p:nvPr/>
        </p:nvSpPr>
        <p:spPr>
          <a:xfrm>
            <a:off x="9273308" y="250615"/>
            <a:ext cx="278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>
                <a:solidFill>
                  <a:srgbClr val="7030A0"/>
                </a:solidFill>
              </a:rPr>
              <a:t>Dikemaskini</a:t>
            </a:r>
            <a:r>
              <a:rPr lang="en-US" sz="1200" b="1" dirty="0">
                <a:solidFill>
                  <a:srgbClr val="7030A0"/>
                </a:solidFill>
              </a:rPr>
              <a:t> pada 04/01/2023</a:t>
            </a:r>
            <a:endParaRPr lang="en-MY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7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968E-6179-4D22-8295-955C65FB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Gambar </a:t>
            </a:r>
            <a:r>
              <a:rPr lang="en-US" dirty="0" err="1"/>
              <a:t>Premis</a:t>
            </a:r>
            <a:endParaRPr lang="en-M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FD9DF-D340-4131-979C-F191A2AC73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Hadapan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386FC5-5FD2-456D-B7B0-90C2DA9172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Belakang</a:t>
            </a:r>
            <a:endParaRPr lang="en-MY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542EE0-1523-4C54-8D8D-B34F3E7DD82C}"/>
              </a:ext>
            </a:extLst>
          </p:cNvPr>
          <p:cNvSpPr txBox="1"/>
          <p:nvPr/>
        </p:nvSpPr>
        <p:spPr>
          <a:xfrm>
            <a:off x="929169" y="5307291"/>
            <a:ext cx="1100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Nota: </a:t>
            </a:r>
            <a:r>
              <a:rPr lang="en-US" dirty="0" err="1"/>
              <a:t>Sertakan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bahagian</a:t>
            </a:r>
            <a:r>
              <a:rPr lang="en-US" dirty="0"/>
              <a:t> </a:t>
            </a:r>
            <a:r>
              <a:rPr lang="en-US" dirty="0" err="1"/>
              <a:t>hadapan</a:t>
            </a:r>
            <a:r>
              <a:rPr lang="en-US" dirty="0"/>
              <a:t> </a:t>
            </a:r>
            <a:r>
              <a:rPr lang="en-US" dirty="0" err="1"/>
              <a:t>premis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.  Jika </a:t>
            </a:r>
            <a:r>
              <a:rPr lang="en-US" dirty="0" err="1"/>
              <a:t>premis</a:t>
            </a:r>
            <a:r>
              <a:rPr lang="en-US" dirty="0"/>
              <a:t> </a:t>
            </a:r>
          </a:p>
          <a:p>
            <a:r>
              <a:rPr lang="en-US" dirty="0"/>
              <a:t>         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lot </a:t>
            </a:r>
            <a:r>
              <a:rPr lang="en-US" dirty="0" err="1"/>
              <a:t>kedai</a:t>
            </a:r>
            <a:r>
              <a:rPr lang="en-US" dirty="0"/>
              <a:t> yang </a:t>
            </a:r>
            <a:r>
              <a:rPr lang="en-US" dirty="0" err="1"/>
              <a:t>bersambung</a:t>
            </a:r>
            <a:r>
              <a:rPr lang="en-US" dirty="0"/>
              <a:t>,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kedai</a:t>
            </a:r>
            <a:r>
              <a:rPr lang="en-US" dirty="0"/>
              <a:t> di </a:t>
            </a:r>
            <a:r>
              <a:rPr lang="en-US" dirty="0" err="1"/>
              <a:t>kiri</a:t>
            </a:r>
            <a:r>
              <a:rPr lang="en-US" dirty="0"/>
              <a:t> dan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premis</a:t>
            </a:r>
            <a:r>
              <a:rPr lang="en-US" dirty="0"/>
              <a:t>. </a:t>
            </a:r>
          </a:p>
          <a:p>
            <a:r>
              <a:rPr lang="en-US" dirty="0"/>
              <a:t>           [</a:t>
            </a:r>
            <a:r>
              <a:rPr lang="en-US" sz="1600" i="1" dirty="0"/>
              <a:t>Gambar di </a:t>
            </a:r>
            <a:r>
              <a:rPr lang="en-US" sz="1600" i="1" dirty="0" err="1"/>
              <a:t>atas</a:t>
            </a:r>
            <a:r>
              <a:rPr lang="en-US" sz="1600" i="1" dirty="0"/>
              <a:t> </a:t>
            </a:r>
            <a:r>
              <a:rPr lang="en-US" sz="1600" i="1" dirty="0" err="1"/>
              <a:t>hanyalah</a:t>
            </a:r>
            <a:r>
              <a:rPr lang="en-US" sz="1600" i="1" dirty="0"/>
              <a:t> </a:t>
            </a:r>
            <a:r>
              <a:rPr lang="en-US" sz="1600" i="1" dirty="0" err="1"/>
              <a:t>contoh</a:t>
            </a:r>
            <a:r>
              <a:rPr lang="en-US" sz="1600" i="1" dirty="0"/>
              <a:t> </a:t>
            </a:r>
            <a:r>
              <a:rPr lang="en-US" sz="1600" i="1" dirty="0" err="1"/>
              <a:t>gambar</a:t>
            </a:r>
            <a:r>
              <a:rPr lang="en-US" sz="1600" i="1" dirty="0"/>
              <a:t> </a:t>
            </a:r>
            <a:r>
              <a:rPr lang="en-US" sz="1600" i="1" dirty="0" err="1"/>
              <a:t>premis</a:t>
            </a:r>
            <a:r>
              <a:rPr lang="en-US" sz="1600" i="1" dirty="0"/>
              <a:t> yang </a:t>
            </a:r>
            <a:r>
              <a:rPr lang="en-US" sz="1600" i="1" dirty="0" err="1"/>
              <a:t>diperlukan</a:t>
            </a:r>
            <a:r>
              <a:rPr lang="en-US" sz="1600" i="1" dirty="0"/>
              <a:t>, </a:t>
            </a:r>
            <a:r>
              <a:rPr lang="en-US" sz="1600" i="1" dirty="0" err="1"/>
              <a:t>tiada</a:t>
            </a:r>
            <a:r>
              <a:rPr lang="en-US" sz="1600" i="1" dirty="0"/>
              <a:t> </a:t>
            </a:r>
            <a:r>
              <a:rPr lang="en-US" sz="1600" i="1" dirty="0" err="1"/>
              <a:t>kaitan</a:t>
            </a:r>
            <a:r>
              <a:rPr lang="en-US" sz="1600" i="1" dirty="0"/>
              <a:t> </a:t>
            </a:r>
            <a:r>
              <a:rPr lang="en-US" sz="1600" i="1" dirty="0" err="1"/>
              <a:t>dengan</a:t>
            </a:r>
            <a:r>
              <a:rPr lang="en-US" sz="1600" i="1" dirty="0"/>
              <a:t> </a:t>
            </a:r>
            <a:r>
              <a:rPr lang="en-US" sz="1600" i="1" dirty="0" err="1"/>
              <a:t>aktiviti</a:t>
            </a:r>
            <a:r>
              <a:rPr lang="en-US" sz="1600" i="1" dirty="0"/>
              <a:t> yang </a:t>
            </a:r>
            <a:r>
              <a:rPr lang="en-US" sz="1600" i="1" dirty="0" err="1"/>
              <a:t>dilesenkan</a:t>
            </a:r>
            <a:r>
              <a:rPr lang="en-US" sz="1600" i="1" dirty="0"/>
              <a:t> di </a:t>
            </a:r>
            <a:r>
              <a:rPr lang="en-US" sz="1600" i="1" dirty="0" err="1"/>
              <a:t>bawah</a:t>
            </a:r>
            <a:endParaRPr lang="en-US" sz="1600" i="1" dirty="0"/>
          </a:p>
          <a:p>
            <a:r>
              <a:rPr lang="en-US" sz="1600" i="1" dirty="0"/>
              <a:t>              </a:t>
            </a:r>
            <a:r>
              <a:rPr lang="en-US" sz="1600" i="1" dirty="0" err="1"/>
              <a:t>Akta</a:t>
            </a:r>
            <a:r>
              <a:rPr lang="en-US" sz="1600" i="1" dirty="0"/>
              <a:t> </a:t>
            </a:r>
            <a:r>
              <a:rPr lang="en-US" sz="1600" i="1" dirty="0" err="1"/>
              <a:t>ini</a:t>
            </a:r>
            <a:r>
              <a:rPr lang="en-US" sz="1600" i="1" dirty="0"/>
              <a:t> </a:t>
            </a:r>
            <a:r>
              <a:rPr lang="en-US" sz="1600" i="1" dirty="0">
                <a:solidFill>
                  <a:srgbClr val="FF0000"/>
                </a:solidFill>
              </a:rPr>
              <a:t>- SILA MASUKAN GAMBAR SEBENAR</a:t>
            </a:r>
            <a:r>
              <a:rPr lang="en-US" dirty="0"/>
              <a:t>]</a:t>
            </a:r>
            <a:endParaRPr lang="en-MY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97849-42DA-4E85-BCF1-C083ABE24CF5}"/>
              </a:ext>
            </a:extLst>
          </p:cNvPr>
          <p:cNvSpPr/>
          <p:nvPr/>
        </p:nvSpPr>
        <p:spPr>
          <a:xfrm>
            <a:off x="3045125" y="3571336"/>
            <a:ext cx="474452" cy="18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2EEB7-60AB-4BB7-A405-14A071DBA1A7}"/>
              </a:ext>
            </a:extLst>
          </p:cNvPr>
          <p:cNvSpPr/>
          <p:nvPr/>
        </p:nvSpPr>
        <p:spPr>
          <a:xfrm>
            <a:off x="4572000" y="3571336"/>
            <a:ext cx="1155940" cy="94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F25CB0-9D2D-4400-A8BC-A29483FEA832}"/>
              </a:ext>
            </a:extLst>
          </p:cNvPr>
          <p:cNvGrpSpPr/>
          <p:nvPr/>
        </p:nvGrpSpPr>
        <p:grpSpPr>
          <a:xfrm>
            <a:off x="929169" y="2372271"/>
            <a:ext cx="5166831" cy="2450804"/>
            <a:chOff x="929169" y="2372271"/>
            <a:chExt cx="5166831" cy="245080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071E3F-79D0-4592-B43E-8F71CD120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169" y="2372271"/>
              <a:ext cx="5166831" cy="24508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83C613-C362-4E58-9BF2-C0533325583E}"/>
                </a:ext>
              </a:extLst>
            </p:cNvPr>
            <p:cNvSpPr txBox="1"/>
            <p:nvPr/>
          </p:nvSpPr>
          <p:spPr>
            <a:xfrm rot="19740202">
              <a:off x="1981199" y="3017338"/>
              <a:ext cx="3276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CONTOH</a:t>
              </a:r>
              <a:endParaRPr lang="en-MY" sz="6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AE1BDF-D3DB-44E5-8F38-F482192C2CFA}"/>
              </a:ext>
            </a:extLst>
          </p:cNvPr>
          <p:cNvGrpSpPr/>
          <p:nvPr/>
        </p:nvGrpSpPr>
        <p:grpSpPr>
          <a:xfrm>
            <a:off x="6428232" y="2372271"/>
            <a:ext cx="5077968" cy="2450804"/>
            <a:chOff x="6428232" y="2372271"/>
            <a:chExt cx="5077968" cy="2450804"/>
          </a:xfrm>
        </p:grpSpPr>
        <p:pic>
          <p:nvPicPr>
            <p:cNvPr id="13" name="Picture 12" descr="A picture containing grass, building, porch&#10;&#10;Description automatically generated">
              <a:extLst>
                <a:ext uri="{FF2B5EF4-FFF2-40B4-BE49-F238E27FC236}">
                  <a16:creationId xmlns:a16="http://schemas.microsoft.com/office/drawing/2014/main" id="{85FAAF30-976E-4096-BEF8-D25ED33D6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232" y="2372271"/>
              <a:ext cx="5077968" cy="245080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1667BA-46F8-4E62-97E0-255C3854DD8F}"/>
                </a:ext>
              </a:extLst>
            </p:cNvPr>
            <p:cNvSpPr txBox="1"/>
            <p:nvPr/>
          </p:nvSpPr>
          <p:spPr>
            <a:xfrm rot="19740202">
              <a:off x="7328916" y="3064782"/>
              <a:ext cx="3276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CONTOH</a:t>
              </a:r>
              <a:endParaRPr lang="en-MY" sz="6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43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968E-6179-4D22-8295-955C65FB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Gambar </a:t>
            </a:r>
            <a:r>
              <a:rPr lang="en-US" dirty="0" err="1"/>
              <a:t>Premis</a:t>
            </a:r>
            <a:endParaRPr lang="en-M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FD9DF-D340-4131-979C-F191A2AC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49295"/>
          </a:xfrm>
        </p:spPr>
        <p:txBody>
          <a:bodyPr/>
          <a:lstStyle/>
          <a:p>
            <a:r>
              <a:rPr lang="en-US" dirty="0"/>
              <a:t>Kiri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386FC5-5FD2-456D-B7B0-90C2DA917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249295"/>
          </a:xfrm>
        </p:spPr>
        <p:txBody>
          <a:bodyPr/>
          <a:lstStyle/>
          <a:p>
            <a:r>
              <a:rPr lang="en-US" dirty="0" err="1"/>
              <a:t>Kanan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91E43-730C-4F98-99CC-64A5BE630224}"/>
              </a:ext>
            </a:extLst>
          </p:cNvPr>
          <p:cNvSpPr txBox="1"/>
          <p:nvPr/>
        </p:nvSpPr>
        <p:spPr>
          <a:xfrm>
            <a:off x="941831" y="5413248"/>
            <a:ext cx="100301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Nota: Gambar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sekiranya</a:t>
            </a:r>
            <a:r>
              <a:rPr lang="en-US" dirty="0"/>
              <a:t> </a:t>
            </a:r>
            <a:r>
              <a:rPr lang="en-US" dirty="0" err="1"/>
              <a:t>premis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</a:p>
          <a:p>
            <a:r>
              <a:rPr lang="en-US" dirty="0"/>
              <a:t>           di lot </a:t>
            </a:r>
            <a:r>
              <a:rPr lang="en-US" dirty="0" err="1"/>
              <a:t>hujung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bahagian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lain.</a:t>
            </a:r>
          </a:p>
          <a:p>
            <a:r>
              <a:rPr lang="en-US" dirty="0"/>
              <a:t>           Gambar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hanyalah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premis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,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aktiviti</a:t>
            </a:r>
            <a:r>
              <a:rPr lang="en-US" dirty="0"/>
              <a:t> </a:t>
            </a:r>
          </a:p>
          <a:p>
            <a:r>
              <a:rPr lang="en-US" dirty="0"/>
              <a:t>           yang </a:t>
            </a:r>
            <a:r>
              <a:rPr lang="en-US" dirty="0" err="1"/>
              <a:t>dilesenkan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endParaRPr lang="en-MY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3503DC-76CC-4E79-8396-9FEBB405DAE1}"/>
              </a:ext>
            </a:extLst>
          </p:cNvPr>
          <p:cNvGrpSpPr/>
          <p:nvPr/>
        </p:nvGrpSpPr>
        <p:grpSpPr>
          <a:xfrm>
            <a:off x="941831" y="2371263"/>
            <a:ext cx="4831081" cy="2516887"/>
            <a:chOff x="941831" y="2371263"/>
            <a:chExt cx="4831081" cy="25168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C7C9F1-B903-4325-BD6A-8B4F1C9C8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1831" y="2371263"/>
              <a:ext cx="4831081" cy="25168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443054-8367-415A-A99F-AA715C50B427}"/>
                </a:ext>
              </a:extLst>
            </p:cNvPr>
            <p:cNvSpPr txBox="1"/>
            <p:nvPr/>
          </p:nvSpPr>
          <p:spPr>
            <a:xfrm rot="19740202">
              <a:off x="1557867" y="3015561"/>
              <a:ext cx="3276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CONTOH</a:t>
              </a:r>
              <a:endParaRPr lang="en-MY" sz="6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F78E93-C658-4915-BFFE-0AE41A3AB3D9}"/>
              </a:ext>
            </a:extLst>
          </p:cNvPr>
          <p:cNvGrpSpPr/>
          <p:nvPr/>
        </p:nvGrpSpPr>
        <p:grpSpPr>
          <a:xfrm>
            <a:off x="6291072" y="2371264"/>
            <a:ext cx="5367528" cy="2516887"/>
            <a:chOff x="6291072" y="2371264"/>
            <a:chExt cx="5367528" cy="2516887"/>
          </a:xfrm>
        </p:grpSpPr>
        <p:pic>
          <p:nvPicPr>
            <p:cNvPr id="8" name="Picture 7" descr="A row of cars parked in front of a building&#10;&#10;Description automatically generated with medium confidence">
              <a:extLst>
                <a:ext uri="{FF2B5EF4-FFF2-40B4-BE49-F238E27FC236}">
                  <a16:creationId xmlns:a16="http://schemas.microsoft.com/office/drawing/2014/main" id="{68FB929C-B81F-4FD5-9820-798AF4E3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072" y="2371264"/>
              <a:ext cx="5367528" cy="251688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C3BFA-AC96-4882-B942-4950340C4F31}"/>
                </a:ext>
              </a:extLst>
            </p:cNvPr>
            <p:cNvSpPr txBox="1"/>
            <p:nvPr/>
          </p:nvSpPr>
          <p:spPr>
            <a:xfrm rot="19740202">
              <a:off x="7467598" y="2997971"/>
              <a:ext cx="3276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CONTOH</a:t>
              </a:r>
              <a:endParaRPr lang="en-MY" sz="6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24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968E-6179-4D22-8295-955C65FB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Gambar  </a:t>
            </a:r>
            <a:r>
              <a:rPr lang="en-US" dirty="0" err="1"/>
              <a:t>Dalaman</a:t>
            </a:r>
            <a:r>
              <a:rPr lang="en-US" dirty="0"/>
              <a:t> </a:t>
            </a:r>
            <a:r>
              <a:rPr lang="en-US" dirty="0" err="1"/>
              <a:t>Premis</a:t>
            </a:r>
            <a:endParaRPr lang="en-M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FD9DF-D340-4131-979C-F191A2AC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25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386FC5-5FD2-456D-B7B0-90C2DA917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25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91E43-730C-4F98-99CC-64A5BE630224}"/>
              </a:ext>
            </a:extLst>
          </p:cNvPr>
          <p:cNvSpPr txBox="1"/>
          <p:nvPr/>
        </p:nvSpPr>
        <p:spPr>
          <a:xfrm>
            <a:off x="838200" y="5934670"/>
            <a:ext cx="1080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Nota: Gambar-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premis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menunjukkan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pandangan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premis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memaparkan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kedudukan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sangkar-sangkar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serta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aktiviti-aktiviti</a:t>
            </a:r>
            <a:r>
              <a:rPr lang="en-US" dirty="0">
                <a:solidFill>
                  <a:srgbClr val="FF0000"/>
                </a:solidFill>
              </a:rPr>
              <a:t> lain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premis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Sila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tambah</a:t>
            </a:r>
            <a:r>
              <a:rPr lang="en-US" dirty="0">
                <a:solidFill>
                  <a:srgbClr val="FF0000"/>
                </a:solidFill>
              </a:rPr>
              <a:t> slide </a:t>
            </a:r>
            <a:r>
              <a:rPr lang="en-US" dirty="0" err="1">
                <a:solidFill>
                  <a:srgbClr val="FF0000"/>
                </a:solidFill>
              </a:rPr>
              <a:t>jika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ruangan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mencukupi</a:t>
            </a:r>
            <a:endParaRPr lang="en-US" dirty="0">
              <a:solidFill>
                <a:srgbClr val="FF0000"/>
              </a:solidFill>
            </a:endParaRPr>
          </a:p>
          <a:p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9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4EB3-C037-442B-AF15-BFAA5D13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Gambar </a:t>
            </a:r>
            <a:r>
              <a:rPr lang="en-US" dirty="0" err="1"/>
              <a:t>sangkar</a:t>
            </a:r>
            <a:r>
              <a:rPr lang="en-US" dirty="0"/>
              <a:t> </a:t>
            </a:r>
            <a:r>
              <a:rPr lang="en-US" dirty="0" err="1"/>
              <a:t>haiwan</a:t>
            </a:r>
            <a:endParaRPr lang="en-MY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BA5782-3DD9-4561-84A6-F19EDC5FD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47371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MY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F4F1A0-0DD6-4572-AF94-53566DA5E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47371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F4565-15E7-4966-A5E2-7CA470E9AFDD}"/>
              </a:ext>
            </a:extLst>
          </p:cNvPr>
          <p:cNvSpPr txBox="1"/>
          <p:nvPr/>
        </p:nvSpPr>
        <p:spPr>
          <a:xfrm>
            <a:off x="1250830" y="6072996"/>
            <a:ext cx="10230928" cy="64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Nota : Masukkan </a:t>
            </a:r>
            <a:r>
              <a:rPr lang="en-MY" dirty="0" err="1">
                <a:solidFill>
                  <a:srgbClr val="FF0000"/>
                </a:solidFill>
              </a:rPr>
              <a:t>gambar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setiap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sangkar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mengikut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jenis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haiwan</a:t>
            </a:r>
            <a:r>
              <a:rPr lang="en-MY" dirty="0">
                <a:solidFill>
                  <a:srgbClr val="FF0000"/>
                </a:solidFill>
              </a:rPr>
              <a:t> yang </a:t>
            </a:r>
            <a:r>
              <a:rPr lang="en-MY" dirty="0" err="1">
                <a:solidFill>
                  <a:srgbClr val="FF0000"/>
                </a:solidFill>
              </a:rPr>
              <a:t>digunakan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untuk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menempatkan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haiwan</a:t>
            </a:r>
            <a:r>
              <a:rPr lang="en-MY" dirty="0">
                <a:solidFill>
                  <a:srgbClr val="FF0000"/>
                </a:solidFill>
              </a:rPr>
              <a:t> di </a:t>
            </a:r>
            <a:r>
              <a:rPr lang="en-MY" dirty="0" err="1">
                <a:solidFill>
                  <a:srgbClr val="FF0000"/>
                </a:solidFill>
              </a:rPr>
              <a:t>sini</a:t>
            </a:r>
            <a:r>
              <a:rPr lang="en-MY" dirty="0">
                <a:solidFill>
                  <a:srgbClr val="FF0000"/>
                </a:solidFill>
              </a:rPr>
              <a:t>. </a:t>
            </a:r>
            <a:r>
              <a:rPr lang="en-MY" dirty="0" err="1">
                <a:solidFill>
                  <a:srgbClr val="FF0000"/>
                </a:solidFill>
              </a:rPr>
              <a:t>Sila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tambah</a:t>
            </a:r>
            <a:r>
              <a:rPr lang="en-MY" dirty="0">
                <a:solidFill>
                  <a:srgbClr val="FF0000"/>
                </a:solidFill>
              </a:rPr>
              <a:t> slide </a:t>
            </a:r>
            <a:r>
              <a:rPr lang="en-MY" dirty="0" err="1">
                <a:solidFill>
                  <a:srgbClr val="FF0000"/>
                </a:solidFill>
              </a:rPr>
              <a:t>jika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tidak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mencukupi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1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2DD4-AEAE-4029-8884-35D197EC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Pelan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premis</a:t>
            </a:r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600C2-C37E-42EB-AAAE-901664CC3A47}"/>
              </a:ext>
            </a:extLst>
          </p:cNvPr>
          <p:cNvSpPr txBox="1"/>
          <p:nvPr/>
        </p:nvSpPr>
        <p:spPr>
          <a:xfrm>
            <a:off x="541867" y="6127556"/>
            <a:ext cx="11269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>
                <a:solidFill>
                  <a:srgbClr val="FF0000"/>
                </a:solidFill>
              </a:rPr>
              <a:t>*</a:t>
            </a:r>
            <a:r>
              <a:rPr lang="en-MY" sz="1200" dirty="0"/>
              <a:t> </a:t>
            </a:r>
            <a:r>
              <a:rPr lang="en-MY" sz="1200" dirty="0">
                <a:solidFill>
                  <a:srgbClr val="FF0000"/>
                </a:solidFill>
              </a:rPr>
              <a:t>PASTIKAN PELAN MEMPUNYAI UKURAN &amp; DILABELKAN  SETIAP RUANG</a:t>
            </a:r>
          </a:p>
          <a:p>
            <a:r>
              <a:rPr lang="en-MY" sz="1200" dirty="0">
                <a:solidFill>
                  <a:srgbClr val="FF0000"/>
                </a:solidFill>
              </a:rPr>
              <a:t>* SEKIRANYA MEMPUNYAI SANGKAR BAGI SPESIES YANG BERBEZA, NYATAKAN DENGAN JELAS KEDUDUKAN SANGKAR BERKENAAN DALAM PELAN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DB50A4-F623-49AD-AF67-8BBAD9287104}"/>
              </a:ext>
            </a:extLst>
          </p:cNvPr>
          <p:cNvGrpSpPr/>
          <p:nvPr/>
        </p:nvGrpSpPr>
        <p:grpSpPr>
          <a:xfrm>
            <a:off x="1406047" y="919731"/>
            <a:ext cx="8846317" cy="5207825"/>
            <a:chOff x="1655428" y="777367"/>
            <a:chExt cx="9354317" cy="54834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C02F0F-F69B-4C9B-8D30-6AC83E831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24" t="21684" r="12425"/>
            <a:stretch/>
          </p:blipFill>
          <p:spPr>
            <a:xfrm>
              <a:off x="1655428" y="777367"/>
              <a:ext cx="9354317" cy="54834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53C6F-1FFC-47AE-9F6A-8FA2EDAF7792}"/>
                </a:ext>
              </a:extLst>
            </p:cNvPr>
            <p:cNvSpPr txBox="1"/>
            <p:nvPr/>
          </p:nvSpPr>
          <p:spPr>
            <a:xfrm rot="19740202">
              <a:off x="4336053" y="3084103"/>
              <a:ext cx="3855193" cy="1166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CONTOH</a:t>
              </a:r>
              <a:endParaRPr lang="en-MY" sz="6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580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273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Gambar &amp; Pelan Lantai Premis</vt:lpstr>
      <vt:lpstr>Gambar Premis</vt:lpstr>
      <vt:lpstr>Gambar Premis</vt:lpstr>
      <vt:lpstr>Gambar  Dalaman Premis</vt:lpstr>
      <vt:lpstr>Gambar sangkar haiwan</vt:lpstr>
      <vt:lpstr>Pelan lantai premis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Premis &amp; Pelan Lantai Premis</dc:title>
  <dc:creator>Khairul Azli</dc:creator>
  <cp:lastModifiedBy>HPdemo</cp:lastModifiedBy>
  <cp:revision>14</cp:revision>
  <dcterms:created xsi:type="dcterms:W3CDTF">2021-09-27T06:12:39Z</dcterms:created>
  <dcterms:modified xsi:type="dcterms:W3CDTF">2023-01-04T04:02:57Z</dcterms:modified>
</cp:coreProperties>
</file>